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424" r:id="rId2"/>
    <p:sldId id="290" r:id="rId3"/>
    <p:sldId id="291" r:id="rId4"/>
    <p:sldId id="292" r:id="rId5"/>
    <p:sldId id="293" r:id="rId6"/>
    <p:sldId id="295" r:id="rId7"/>
    <p:sldId id="29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625" autoAdjust="0"/>
  </p:normalViewPr>
  <p:slideViewPr>
    <p:cSldViewPr snapToGrid="0" snapToObjects="1">
      <p:cViewPr varScale="1">
        <p:scale>
          <a:sx n="62" d="100"/>
          <a:sy n="62" d="100"/>
        </p:scale>
        <p:origin x="-7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F7DE1-BB27-ED4F-A2B8-BC68C356890A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3BAA2-F57E-8A42-B857-AAEB0159A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259. </a:t>
            </a:r>
            <a:r>
              <a:rPr lang="en-US" b="1" i="1" dirty="0" err="1" smtClean="0"/>
              <a:t>Actinidia</a:t>
            </a:r>
            <a:r>
              <a:rPr lang="en-US" b="1" i="1" dirty="0" smtClean="0"/>
              <a:t> </a:t>
            </a:r>
            <a:r>
              <a:rPr lang="en-US" b="1" i="1" dirty="0" err="1" smtClean="0"/>
              <a:t>chinensis</a:t>
            </a:r>
            <a:r>
              <a:rPr lang="en-US" b="1" i="1" dirty="0" smtClean="0"/>
              <a:t> </a:t>
            </a:r>
            <a:r>
              <a:rPr lang="en-US" b="1" i="0" dirty="0" smtClean="0"/>
              <a:t>Planch.  </a:t>
            </a:r>
            <a:r>
              <a:rPr lang="en-US" dirty="0" smtClean="0"/>
              <a:t>Kiwi.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T</a:t>
            </a:r>
            <a:r>
              <a:rPr lang="en-US" dirty="0" err="1" smtClean="0"/>
              <a:t>richome</a:t>
            </a:r>
            <a:r>
              <a:rPr lang="en-US" dirty="0" smtClean="0"/>
              <a:t> on surface,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7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260. Kiwi.</a:t>
            </a:r>
            <a:r>
              <a:rPr lang="en-US" baseline="0" dirty="0" smtClean="0"/>
              <a:t>  E</a:t>
            </a:r>
            <a:r>
              <a:rPr lang="en-US" dirty="0" smtClean="0"/>
              <a:t>longate</a:t>
            </a:r>
            <a:r>
              <a:rPr lang="en-US" baseline="0" dirty="0" smtClean="0"/>
              <a:t> cells, 4X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47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261. Kiwi.</a:t>
            </a:r>
            <a:r>
              <a:rPr lang="en-US" baseline="0" dirty="0" smtClean="0"/>
              <a:t>  l</a:t>
            </a:r>
            <a:r>
              <a:rPr lang="en-US" dirty="0" smtClean="0"/>
              <a:t>arge elongate cells, 10X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76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262. Kiwi.</a:t>
            </a:r>
            <a:r>
              <a:rPr lang="en-US" baseline="0" dirty="0" smtClean="0"/>
              <a:t>  L</a:t>
            </a:r>
            <a:r>
              <a:rPr lang="en-US" dirty="0" smtClean="0"/>
              <a:t>arge elongate cells containing bundles of </a:t>
            </a:r>
            <a:r>
              <a:rPr lang="en-US" dirty="0" err="1" smtClean="0"/>
              <a:t>raphides</a:t>
            </a:r>
            <a:r>
              <a:rPr lang="en-US" baseline="0" dirty="0" smtClean="0"/>
              <a:t> (arrows), 4X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13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263. Kiwi.</a:t>
            </a:r>
            <a:r>
              <a:rPr lang="en-US" baseline="0" dirty="0" smtClean="0"/>
              <a:t>  Large </a:t>
            </a:r>
            <a:r>
              <a:rPr lang="en-US" baseline="0" dirty="0" err="1" smtClean="0"/>
              <a:t>r</a:t>
            </a:r>
            <a:r>
              <a:rPr lang="en-US" dirty="0" err="1" smtClean="0"/>
              <a:t>aphide</a:t>
            </a:r>
            <a:r>
              <a:rPr lang="en-US" dirty="0" smtClean="0"/>
              <a:t>-containing cells stained with </a:t>
            </a:r>
            <a:r>
              <a:rPr lang="en-US" dirty="0" err="1" smtClean="0"/>
              <a:t>safranin</a:t>
            </a:r>
            <a:r>
              <a:rPr lang="en-US" dirty="0" smtClean="0"/>
              <a:t>, 10X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11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264. Kiwi</a:t>
            </a:r>
            <a:r>
              <a:rPr lang="en-US" dirty="0" smtClean="0"/>
              <a:t>.</a:t>
            </a:r>
            <a:r>
              <a:rPr lang="en-US" baseline="0" dirty="0" smtClean="0"/>
              <a:t>  C</a:t>
            </a:r>
            <a:r>
              <a:rPr lang="en-US" dirty="0" smtClean="0"/>
              <a:t>ell containing bundle of </a:t>
            </a:r>
            <a:r>
              <a:rPr lang="en-US" dirty="0" err="1" smtClean="0"/>
              <a:t>raphides</a:t>
            </a:r>
            <a:r>
              <a:rPr lang="en-US" dirty="0" smtClean="0"/>
              <a:t>,</a:t>
            </a:r>
            <a:r>
              <a:rPr lang="en-US" baseline="0" dirty="0" smtClean="0"/>
              <a:t>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7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8BCB-4721-C346-8C99-9B4607BC73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A5C-4621-9145-AD6A-B406DFA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5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8BCB-4721-C346-8C99-9B4607BC73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A5C-4621-9145-AD6A-B406DFA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3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8BCB-4721-C346-8C99-9B4607BC73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A5C-4621-9145-AD6A-B406DFA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1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8BCB-4721-C346-8C99-9B4607BC73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A5C-4621-9145-AD6A-B406DFA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9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8BCB-4721-C346-8C99-9B4607BC73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A5C-4621-9145-AD6A-B406DFA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8BCB-4721-C346-8C99-9B4607BC73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A5C-4621-9145-AD6A-B406DFA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6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8BCB-4721-C346-8C99-9B4607BC73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A5C-4621-9145-AD6A-B406DFA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4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8BCB-4721-C346-8C99-9B4607BC73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A5C-4621-9145-AD6A-B406DFA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8BCB-4721-C346-8C99-9B4607BC73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A5C-4621-9145-AD6A-B406DFA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3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8BCB-4721-C346-8C99-9B4607BC73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A5C-4621-9145-AD6A-B406DFA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5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8BCB-4721-C346-8C99-9B4607BC73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A5C-4621-9145-AD6A-B406DFA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4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58BCB-4721-C346-8C99-9B4607BC73A9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C5A5C-4621-9145-AD6A-B406DFA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1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Kiwi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22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wi trichro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656"/>
            <a:ext cx="9004151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08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wi elongate cells safr 4X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4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wi giant cells Safr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0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wi pulp inclusions safr 4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5375049" y="2865539"/>
            <a:ext cx="433295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280143" y="1288820"/>
            <a:ext cx="433295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375049" y="4296267"/>
            <a:ext cx="433295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23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wi pulp inclusions safr 10X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5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wi pulp inclusion safr 25X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3888</TotalTime>
  <Words>110</Words>
  <Application>Microsoft Macintosh PowerPoint</Application>
  <PresentationFormat>On-screen Show (4:3)</PresentationFormat>
  <Paragraphs>20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57</cp:revision>
  <dcterms:created xsi:type="dcterms:W3CDTF">2015-05-04T15:23:40Z</dcterms:created>
  <dcterms:modified xsi:type="dcterms:W3CDTF">2016-02-05T19:33:05Z</dcterms:modified>
</cp:coreProperties>
</file>